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13" d="100"/>
          <a:sy n="13" d="100"/>
        </p:scale>
        <p:origin x="288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01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0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64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12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>
                    <a:tint val="82000"/>
                  </a:schemeClr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82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03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208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65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7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83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25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59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479469-C2A2-471A-AE69-4408D6DD8CA1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3A655F-A0F0-4827-AE8C-38746ADB5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68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5942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E24D80650FCE749AF454BE6D15E06E1" ma:contentTypeVersion="5" ma:contentTypeDescription="Crie um novo documento." ma:contentTypeScope="" ma:versionID="2a325a54fd6717c2d377b3d4ceb6e34e">
  <xsd:schema xmlns:xsd="http://www.w3.org/2001/XMLSchema" xmlns:xs="http://www.w3.org/2001/XMLSchema" xmlns:p="http://schemas.microsoft.com/office/2006/metadata/properties" xmlns:ns3="fcb8e493-1647-427f-99d1-a65117220e91" targetNamespace="http://schemas.microsoft.com/office/2006/metadata/properties" ma:root="true" ma:fieldsID="e70b32995732e25f0760c0bab053111d" ns3:_="">
    <xsd:import namespace="fcb8e493-1647-427f-99d1-a65117220e91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b8e493-1647-427f-99d1-a65117220e9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6E7945-981D-409E-970E-5E6F654C3C10}">
  <ds:schemaRefs>
    <ds:schemaRef ds:uri="http://purl.org/dc/dcmitype/"/>
    <ds:schemaRef ds:uri="http://schemas.microsoft.com/office/2006/documentManagement/types"/>
    <ds:schemaRef ds:uri="fcb8e493-1647-427f-99d1-a65117220e91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C3AB9B3-1685-48EE-A927-CD08F4DC66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BABBAD-8505-4B9A-90EF-8034362DD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b8e493-1647-427f-99d1-a65117220e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Thuany Simplicio Souza</dc:creator>
  <cp:lastModifiedBy>Thuany Simplicio Souza</cp:lastModifiedBy>
  <cp:revision>1</cp:revision>
  <dcterms:created xsi:type="dcterms:W3CDTF">2024-11-06T20:11:56Z</dcterms:created>
  <dcterms:modified xsi:type="dcterms:W3CDTF">2024-11-06T20:26:23Z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0x0101007E24D80650FCE749AF454BE6D15E06E1</vt:lpwstr>
  </property>
</Properties>
</file>